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78" d="100"/>
          <a:sy n="78" d="100"/>
        </p:scale>
        <p:origin x="8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8E20E-88E3-4BCF-B38D-90C6AAFCACEC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DF824-F7A0-4F27-BBF7-B2550E0C9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04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DF824-F7A0-4F27-BBF7-B2550E0C90C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549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D19F8-C022-43E2-A574-74FC46FBE4DA}" type="datetime1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402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E3834-E073-432E-9F29-2116E69E6080}" type="datetime1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281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AB5C-40C2-44E5-9E53-B4FD9E4694A9}" type="datetime1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362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D319-0D46-4F94-9E91-D12375163845}" type="datetime1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459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BEC2D-95BB-41A0-B78C-FFAB4699B938}" type="datetime1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76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1A27-4E36-45F8-86E1-DE8021970868}" type="datetime1">
              <a:rPr lang="en-US" smtClean="0"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131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4BF59-5FAB-44FE-B9A8-151D931EB875}" type="datetime1">
              <a:rPr lang="en-US" smtClean="0"/>
              <a:t>4/28/2016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93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958E-EDF2-4D43-AEF3-487F6B6C43D6}" type="datetime1">
              <a:rPr lang="en-US" smtClean="0"/>
              <a:t>4/28/2016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894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8150D-1288-4F57-A12D-81C6DF6C2A15}" type="datetime1">
              <a:rPr lang="en-US" smtClean="0"/>
              <a:t>4/28/2016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934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B2239-C3AA-435C-886E-71A40817DE16}" type="datetime1">
              <a:rPr lang="en-US" smtClean="0"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380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C50AD-C34E-4389-A2A8-0565EFB4BCA4}" type="datetime1">
              <a:rPr lang="en-US" smtClean="0"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427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31E61-0968-4CB3-8994-2EAAAE5F8174}" type="datetime1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7011E-4EDD-4668-BD98-E276E0F5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450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Quark Vs Gluon Jet Discrimination with TMVA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776540"/>
            <a:ext cx="6858000" cy="1655762"/>
          </a:xfrm>
        </p:spPr>
        <p:txBody>
          <a:bodyPr/>
          <a:lstStyle/>
          <a:p>
            <a:r>
              <a:rPr lang="en-US" dirty="0" smtClean="0"/>
              <a:t>Brian Page</a:t>
            </a:r>
          </a:p>
          <a:p>
            <a:r>
              <a:rPr lang="en-US" dirty="0" smtClean="0"/>
              <a:t>04/28/2016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711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Introduction</a:t>
            </a:r>
            <a:endParaRPr lang="en-US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20486" y="1543050"/>
            <a:ext cx="852351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Last Time: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Looked at several quantities which showed quark vs gluon discriminating power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Looked </a:t>
            </a:r>
            <a:r>
              <a:rPr lang="en-US" dirty="0" smtClean="0"/>
              <a:t>at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and </a:t>
            </a:r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 dependence of discriminating quantities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Decided to use charged particles, true di-jets, multivariate analyses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Today: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Incorporate discriminating variables into TMVA framework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Look at resulting quark vs gluon jet fractions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Remember: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Quark means u, d, or 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Jets used are from full di-jet (found in </a:t>
            </a:r>
            <a:r>
              <a:rPr lang="en-US" dirty="0" err="1" smtClean="0"/>
              <a:t>Breit</a:t>
            </a:r>
            <a:r>
              <a:rPr lang="en-US" dirty="0" smtClean="0"/>
              <a:t> frame)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 = 10-100 GeV (20M events simulated)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Only look at Resolved, QCDC, and PGF </a:t>
            </a:r>
            <a:r>
              <a:rPr lang="en-US" dirty="0" err="1" smtClean="0"/>
              <a:t>subprocesses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527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Input Variables</a:t>
            </a:r>
            <a:endParaRPr lang="en-US" sz="4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08" y="846218"/>
            <a:ext cx="5486807" cy="28399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563" y="3756340"/>
            <a:ext cx="5501089" cy="28472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02931" y="1200586"/>
            <a:ext cx="1975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Blue = Gluon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Red = Quark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540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425" y="1181100"/>
            <a:ext cx="6153150" cy="4495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Method Comparison</a:t>
            </a:r>
            <a:endParaRPr lang="en-US" sz="4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054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7" y="925288"/>
            <a:ext cx="7075714" cy="52236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Cut Optimization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1066255" y="6286500"/>
            <a:ext cx="6779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current study, place cut where signal purity = signal efficiency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588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983" y="941615"/>
            <a:ext cx="7184598" cy="53040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MLPBNN Response</a:t>
            </a:r>
            <a:endParaRPr lang="en-US" sz="44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849587" y="2637064"/>
            <a:ext cx="0" cy="297180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37414" y="2922814"/>
            <a:ext cx="1567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Accept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83420" y="2928261"/>
            <a:ext cx="1567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Reject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62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67" y="1058639"/>
            <a:ext cx="7745001" cy="52523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90076" y="1738058"/>
            <a:ext cx="366458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Dotted Red = All Quarks (11650)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Dotted Blue = All Gluons (4511)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Solid Red = Quarks After Cut (1964)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Solid Blue = Gluons After Cut (2568)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Spectra</a:t>
            </a:r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4686298" y="3102430"/>
            <a:ext cx="2906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G/Q Before Cut = 0.39</a:t>
            </a:r>
          </a:p>
          <a:p>
            <a:r>
              <a:rPr lang="en-US" dirty="0" smtClean="0"/>
              <a:t>G/Q After Cut = 1.31</a:t>
            </a:r>
          </a:p>
          <a:p>
            <a:r>
              <a:rPr lang="en-US" dirty="0" smtClean="0"/>
              <a:t>G/(G+Q) Before = 28%</a:t>
            </a:r>
          </a:p>
          <a:p>
            <a:r>
              <a:rPr lang="en-US" dirty="0" smtClean="0"/>
              <a:t>G/(G+Q) After = 57%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4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23" y="1074966"/>
            <a:ext cx="7739743" cy="52487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Rapidity Spectra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094264" y="4106636"/>
            <a:ext cx="1616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Blue = Gluon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Red = Quark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14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17" y="1083132"/>
            <a:ext cx="7732963" cy="52441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Spectra With Rapidity Cut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453491" y="2351313"/>
            <a:ext cx="4237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Red = Quark After MV &amp; Rap Cut (1207)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Blue = Gluon After MV &amp; Rap Cut (1941)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23064" y="3388179"/>
            <a:ext cx="1738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G/Q = 1.61</a:t>
            </a:r>
          </a:p>
          <a:p>
            <a:r>
              <a:rPr lang="en-US" dirty="0"/>
              <a:t>G</a:t>
            </a:r>
            <a:r>
              <a:rPr lang="en-US" dirty="0" smtClean="0"/>
              <a:t>/(G+Q) = 62%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011E-4EDD-4668-BD98-E276E0F519D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089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249</Words>
  <Application>Microsoft Office PowerPoint</Application>
  <PresentationFormat>On-screen Show (4:3)</PresentationFormat>
  <Paragraphs>53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Quark Vs Gluon Jet Discrimination with TMVA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Quark Vs Gluon with TMVA</dc:title>
  <dc:creator>Brian Page</dc:creator>
  <cp:lastModifiedBy>Brian Page</cp:lastModifiedBy>
  <cp:revision>21</cp:revision>
  <dcterms:created xsi:type="dcterms:W3CDTF">2016-04-27T21:23:17Z</dcterms:created>
  <dcterms:modified xsi:type="dcterms:W3CDTF">2016-04-28T16:06:58Z</dcterms:modified>
</cp:coreProperties>
</file>